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0"/>
  </p:notesMasterIdLst>
  <p:sldIdLst>
    <p:sldId id="256" r:id="rId2"/>
    <p:sldId id="257" r:id="rId3"/>
    <p:sldId id="258" r:id="rId4"/>
    <p:sldId id="262" r:id="rId5"/>
    <p:sldId id="260" r:id="rId6"/>
    <p:sldId id="264" r:id="rId7"/>
    <p:sldId id="263" r:id="rId8"/>
    <p:sldId id="261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08A97A-C92F-43CB-A541-48A86C8375AE}" v="1" dt="2019-09-26T14:13:21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8A3588D-61EE-4BDC-A25D-E49422EE53B0}" type="datetimeFigureOut">
              <a:rPr lang="en-US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D4067B2-9B6D-45DC-9EFB-DCDD117E5B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536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EEC24E-6A51-44C7-8DF4-CE73E62D8B1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060D3A-C9C9-486D-942C-3B2DA7EC03E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CFDF04-CD9A-4CDE-A89F-D1D163DE541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075155-253F-4601-9BC8-B4B2D322BA5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30A30E-8631-4CC9-A395-5C3204E1BCF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E5EC9917-0C34-4745-80AA-10AB5AF75114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015C3C46-8596-4F8B-9887-9A318E0875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0A5E60-8B69-4D38-B79D-70F26BE74083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B6548F-6FE6-4683-ACCA-531F96B616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C7AC4-53DA-4DED-94D4-C4C1F0369C37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B12B21-012B-4069-905D-AA357DCF33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0538A8-0AAA-47BC-95FF-2AE9884B42A4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F1DC1B-119D-4C6B-8595-07C9EF1A66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21E7FA-EAEA-4E25-94B5-BC0EEA280B9F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1565F7-0BA2-4C43-B5AE-6BA3F33A6B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3718C2-8C28-49EC-BA31-A858AF5C9847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55D82B-CA32-4DEE-B26C-0DD9E21674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61574A-8D71-4FE6-AF44-C662B464ABF4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44C9DC-543A-4B0A-B636-F4F6A61872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E05DDA-EF16-4825-AC2D-135AE9E0404E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8C4A1A-2918-4ECB-BE2F-BBF83BFD4E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59AF26-459A-4245-89A3-32315046744E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D94EE2-04FE-420E-B3D9-A7748DFE61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CF0FDA-3D8E-40AE-9FC7-80E0496A2AC5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68148-BF78-4451-9AE2-5FFAC35C64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24851A-97B3-4C7D-9B4E-2C452D6F58DE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D0B7EE-EC23-449D-91DD-8F6C92C3AA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81950E83-F578-43EB-9EA0-BEE0D5FEB204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752779BA-1C7B-49BD-9B91-C798B76619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P5p4QbvPt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vn3e37VWc0k?t=2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tx2">
                    <a:satMod val="200000"/>
                  </a:schemeClr>
                </a:solidFill>
              </a:rPr>
              <a:t>Eurasian Connections </a:t>
            </a:r>
            <a:br>
              <a:rPr lang="en-US" sz="4400" dirty="0">
                <a:solidFill>
                  <a:schemeClr val="tx2">
                    <a:satMod val="200000"/>
                  </a:schemeClr>
                </a:solidFill>
              </a:rPr>
            </a:br>
            <a:r>
              <a:rPr lang="en-US" sz="4400" dirty="0">
                <a:solidFill>
                  <a:schemeClr val="tx2">
                    <a:satMod val="200000"/>
                  </a:schemeClr>
                </a:solidFill>
              </a:rPr>
              <a:t>and New Traditions</a:t>
            </a:r>
          </a:p>
        </p:txBody>
      </p:sp>
      <p:sp>
        <p:nvSpPr>
          <p:cNvPr id="8195" name="Content Placeholder 4"/>
          <p:cNvSpPr>
            <a:spLocks noGrp="1"/>
          </p:cNvSpPr>
          <p:nvPr>
            <p:ph idx="1"/>
          </p:nvPr>
        </p:nvSpPr>
        <p:spPr>
          <a:xfrm>
            <a:off x="914400" y="2895600"/>
            <a:ext cx="7772400" cy="4572000"/>
          </a:xfrm>
        </p:spPr>
        <p:txBody>
          <a:bodyPr/>
          <a:lstStyle/>
          <a:p>
            <a:r>
              <a:rPr lang="en-US" sz="3600" dirty="0"/>
              <a:t>Chinese Philosophies</a:t>
            </a:r>
          </a:p>
          <a:p>
            <a:r>
              <a:rPr lang="en-US" sz="3600" dirty="0"/>
              <a:t>Imperial Systems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043492" y="762000"/>
            <a:ext cx="7024744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Chinese Philosophies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000" dirty="0"/>
              <a:t>Confucianism, Confucius</a:t>
            </a:r>
          </a:p>
          <a:p>
            <a:pPr lvl="1"/>
            <a:r>
              <a:rPr lang="en-US" sz="3000" i="1" dirty="0"/>
              <a:t>The Analects</a:t>
            </a:r>
          </a:p>
          <a:p>
            <a:pPr lvl="2"/>
            <a:r>
              <a:rPr lang="en-US" sz="3000" dirty="0" err="1"/>
              <a:t>ren</a:t>
            </a:r>
            <a:endParaRPr lang="en-US" sz="3000" dirty="0"/>
          </a:p>
          <a:p>
            <a:pPr lvl="2"/>
            <a:r>
              <a:rPr lang="en-US" sz="3000" dirty="0" err="1"/>
              <a:t>li</a:t>
            </a:r>
            <a:endParaRPr lang="en-US" sz="3000" dirty="0"/>
          </a:p>
          <a:p>
            <a:pPr lvl="2"/>
            <a:r>
              <a:rPr lang="en-US" sz="3000" dirty="0" err="1"/>
              <a:t>xiao</a:t>
            </a:r>
            <a:r>
              <a:rPr lang="en-US" sz="3000" dirty="0"/>
              <a:t> , or Filial Piety</a:t>
            </a:r>
          </a:p>
          <a:p>
            <a:r>
              <a:rPr lang="en-US" sz="3000" dirty="0"/>
              <a:t>Daoism, Laozi</a:t>
            </a:r>
          </a:p>
          <a:p>
            <a:pPr lvl="1"/>
            <a:r>
              <a:rPr lang="en-US" sz="2800" dirty="0"/>
              <a:t>Dao</a:t>
            </a:r>
          </a:p>
          <a:p>
            <a:r>
              <a:rPr lang="en-US" sz="3000" dirty="0"/>
              <a:t>Legalism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143000" y="762000"/>
            <a:ext cx="7024744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Imperial Systems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09600" y="2133600"/>
            <a:ext cx="7772400" cy="3505200"/>
          </a:xfrm>
        </p:spPr>
        <p:txBody>
          <a:bodyPr>
            <a:noAutofit/>
          </a:bodyPr>
          <a:lstStyle/>
          <a:p>
            <a:r>
              <a:rPr lang="en-US" dirty="0"/>
              <a:t>Qin Dynasty (221-202 B.C.E.)</a:t>
            </a:r>
          </a:p>
          <a:p>
            <a:pPr lvl="1"/>
            <a:r>
              <a:rPr lang="en-US" sz="2400" dirty="0"/>
              <a:t>Emperor Qin Shi Huangdi </a:t>
            </a:r>
          </a:p>
          <a:p>
            <a:pPr lvl="2"/>
            <a:r>
              <a:rPr lang="en-US" sz="2200" dirty="0"/>
              <a:t>Great Wall of China</a:t>
            </a:r>
          </a:p>
          <a:p>
            <a:pPr lvl="2"/>
            <a:r>
              <a:rPr lang="en-US" sz="2200" dirty="0"/>
              <a:t>Tomb of terracotta </a:t>
            </a:r>
            <a:r>
              <a:rPr lang="en-US" sz="2200" dirty="0">
                <a:hlinkClick r:id="rId3"/>
              </a:rPr>
              <a:t>warriors</a:t>
            </a:r>
            <a:endParaRPr lang="en-US" sz="2200" dirty="0"/>
          </a:p>
          <a:p>
            <a:r>
              <a:rPr lang="en-US" dirty="0"/>
              <a:t>Han Dynasty (202 B.C.E.-220 C.E.)</a:t>
            </a:r>
          </a:p>
          <a:p>
            <a:pPr lvl="1"/>
            <a:r>
              <a:rPr lang="en-US" sz="2400" dirty="0"/>
              <a:t>Emperor Han </a:t>
            </a:r>
            <a:r>
              <a:rPr lang="en-US" sz="2400" dirty="0" err="1"/>
              <a:t>Wudi</a:t>
            </a:r>
            <a:r>
              <a:rPr lang="en-US" sz="2400" dirty="0"/>
              <a:t> and land gained</a:t>
            </a:r>
          </a:p>
          <a:p>
            <a:pPr lvl="1"/>
            <a:r>
              <a:rPr lang="en-US" sz="2400" dirty="0"/>
              <a:t>Development of Civil Service</a:t>
            </a:r>
          </a:p>
          <a:p>
            <a:pPr lvl="2"/>
            <a:r>
              <a:rPr lang="en-US" sz="2200" dirty="0"/>
              <a:t>Mandarins</a:t>
            </a:r>
          </a:p>
          <a:p>
            <a:pPr lvl="1"/>
            <a:r>
              <a:rPr lang="en-US" sz="2400" dirty="0">
                <a:hlinkClick r:id="rId4"/>
              </a:rPr>
              <a:t>Silk Road</a:t>
            </a:r>
            <a:endParaRPr lang="en-US" sz="2400" dirty="0"/>
          </a:p>
          <a:p>
            <a:pPr lvl="1"/>
            <a:r>
              <a:rPr lang="en-US" sz="2400" dirty="0"/>
              <a:t>Technological Advances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urce:C:\Users\tammy\Pictures\qin.JPG&#10;&#10;Map of the Qin Dyansty which shows the development of the Great Wall of China on the northern border." title="Qin Dynast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31557" y="0"/>
            <a:ext cx="48808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38200"/>
            <a:ext cx="2362200" cy="42672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Qin Dynasty Archer</a:t>
            </a:r>
          </a:p>
        </p:txBody>
      </p:sp>
      <p:pic>
        <p:nvPicPr>
          <p:cNvPr id="11267" name="Content Placeholder 3" descr="Source: lastscan.jpg&#10;&#10;Archer from the tomb of Empero Shi Huangdi which included 6,000 terracotta warriors." title="Terracotta Warrior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95800" y="1219200"/>
            <a:ext cx="3429000" cy="4953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ource: C:\Users\tammy\Pictures\han.JPG&#10;&#10;Map of Han China showing the expansion of China into Vietnam, Korea and Mongolia." title="Han Chin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87685" y="130289"/>
            <a:ext cx="4692429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ource: C:\Users\tammy\Pictures\silk.JPG&#10;&#10;Map showing the trade routes of the Silk Road and the items exchanges between states." title="Silk Road Ma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33601" y="2"/>
            <a:ext cx="4724398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0" y="-76200"/>
            <a:ext cx="2514600" cy="4495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Han Dynasty text </a:t>
            </a:r>
          </a:p>
        </p:txBody>
      </p:sp>
      <p:pic>
        <p:nvPicPr>
          <p:cNvPr id="12291" name="Content Placeholder 3" descr="Source: lastscan.jpg&#10;&#10;Chinese text written on bamboo. " title="Chinese text on bamboo.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85800" y="457200"/>
            <a:ext cx="3886200" cy="5943600"/>
          </a:xfr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urasian Connections and New Traditions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Chinese Philosophies&amp;quot;&quot;/&gt;&lt;property id=&quot;20307&quot; value=&quot;257&quot;/&gt;&lt;/object&gt;&lt;object type=&quot;3&quot; unique_id=&quot;10006&quot;&gt;&lt;property id=&quot;20148&quot; value=&quot;5&quot;/&gt;&lt;property id=&quot;20300&quot; value=&quot;Slide 3 - &amp;quot;Imperial Systems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Qin Dynasty Archer&amp;quot;&quot;/&gt;&lt;property id=&quot;20307&quot; value=&quot;260&quot;/&gt;&lt;/object&gt;&lt;object type=&quot;3&quot; unique_id=&quot;10008&quot;&gt;&lt;property id=&quot;20148&quot; value=&quot;5&quot;/&gt;&lt;property id=&quot;20300&quot; value=&quot;Slide 5 - &amp;quot;Han Dynasty text &amp;quot;&quot;/&gt;&lt;property id=&quot;20307&quot; value=&quot;261&quot;/&gt;&lt;/object&gt;&lt;/object&gt;&lt;/object&gt;&lt;/database&gt;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421</TotalTime>
  <Words>90</Words>
  <Application>Microsoft Office PowerPoint</Application>
  <PresentationFormat>On-screen Show (4:3)</PresentationFormat>
  <Paragraphs>30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2</vt:lpstr>
      <vt:lpstr>Austin</vt:lpstr>
      <vt:lpstr>Eurasian Connections  and New Traditions</vt:lpstr>
      <vt:lpstr>Chinese Philosophies</vt:lpstr>
      <vt:lpstr>Imperial Systems</vt:lpstr>
      <vt:lpstr>PowerPoint Presentation</vt:lpstr>
      <vt:lpstr>Qin Dynasty Archer</vt:lpstr>
      <vt:lpstr>PowerPoint Presentation</vt:lpstr>
      <vt:lpstr>PowerPoint Presentation</vt:lpstr>
      <vt:lpstr>Han Dynasty text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Eurasian Connections and New Traditions in East Asia</dc:title>
  <dc:creator>Regina</dc:creator>
  <cp:lastModifiedBy>PIKE, TAMMY</cp:lastModifiedBy>
  <cp:revision>33</cp:revision>
  <dcterms:created xsi:type="dcterms:W3CDTF">2008-09-22T01:58:42Z</dcterms:created>
  <dcterms:modified xsi:type="dcterms:W3CDTF">2019-09-26T14:13:30Z</dcterms:modified>
</cp:coreProperties>
</file>